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歌林多前書 13：4－7 愛是恆久忍耐，又有恩慈；愛是不嫉妒；愛是不自誇，不張狂， </a:t>
            </a:r>
          </a:p>
          <a:p>
            <a:pPr/>
            <a:r>
              <a:t>不做害羞的事，不求自己的益處，不輕易發怒，不計算人的惡， </a:t>
            </a:r>
          </a:p>
          <a:p>
            <a:pPr/>
            <a:r>
              <a:t>不喜歡不義，只喜歡真理； 凡事包容，凡事相信，凡事盼望，凡事忍耐。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</p:spPr>
        <p:txBody>
          <a:bodyPr wrap="square" lIns="0" tIns="0" rIns="0" bIns="0" anchor="t"/>
          <a:lstStyle>
            <a:lvl1pPr algn="r">
              <a:defRPr b="0"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KLOyIALvskQ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www.ted.com/talks/steven_addis_a_father_daughter_bond_one_photo_at_a_time.html?source=email#.UZ2hdfsL3I5.emai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子女有關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子女有關係</a:t>
            </a:r>
          </a:p>
        </p:txBody>
      </p:sp>
      <p:sp>
        <p:nvSpPr>
          <p:cNvPr id="127" name="Relationship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Relationship</a:t>
            </a:r>
          </a:p>
        </p:txBody>
      </p:sp>
      <p:pic>
        <p:nvPicPr>
          <p:cNvPr id="128" name="boy-990325_960_720.jpg" descr="boy-990325_960_720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381000"/>
            <a:ext cx="10845800" cy="5679441"/>
          </a:xfrm>
          <a:prstGeom prst="rect">
            <a:avLst/>
          </a:prstGeom>
        </p:spPr>
      </p:pic>
      <p:sp>
        <p:nvSpPr>
          <p:cNvPr id="129" name="孩子成長"/>
          <p:cNvSpPr txBox="1"/>
          <p:nvPr/>
        </p:nvSpPr>
        <p:spPr>
          <a:xfrm>
            <a:off x="11194643" y="9141362"/>
            <a:ext cx="1384301" cy="42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 u="sng"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孩子成長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我們有什麼關係？"/>
          <p:cNvSpPr txBox="1"/>
          <p:nvPr/>
        </p:nvSpPr>
        <p:spPr>
          <a:xfrm>
            <a:off x="4502432" y="950090"/>
            <a:ext cx="50546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05255">
              <a:defRPr b="1" cap="all" sz="485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我們有什麼關係？</a:t>
            </a:r>
          </a:p>
        </p:txBody>
      </p:sp>
      <p:grpSp>
        <p:nvGrpSpPr>
          <p:cNvPr id="138" name="Group"/>
          <p:cNvGrpSpPr/>
          <p:nvPr/>
        </p:nvGrpSpPr>
        <p:grpSpPr>
          <a:xfrm>
            <a:off x="3649719" y="2718161"/>
            <a:ext cx="5702301" cy="5186469"/>
            <a:chOff x="0" y="0"/>
            <a:chExt cx="5702300" cy="5186468"/>
          </a:xfrm>
        </p:grpSpPr>
        <p:sp>
          <p:nvSpPr>
            <p:cNvPr id="132" name="Line"/>
            <p:cNvSpPr/>
            <p:nvPr/>
          </p:nvSpPr>
          <p:spPr>
            <a:xfrm flipH="1">
              <a:off x="2568740" y="3875675"/>
              <a:ext cx="673832" cy="1"/>
            </a:xfrm>
            <a:prstGeom prst="line">
              <a:avLst/>
            </a:prstGeom>
            <a:noFill/>
            <a:ln w="12700" cap="flat">
              <a:solidFill>
                <a:srgbClr val="CC00C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 flipH="1">
              <a:off x="1910875" y="1925088"/>
              <a:ext cx="694028" cy="930508"/>
            </a:xfrm>
            <a:prstGeom prst="line">
              <a:avLst/>
            </a:prstGeom>
            <a:noFill/>
            <a:ln w="12700" cap="flat">
              <a:solidFill>
                <a:srgbClr val="CC00C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 flipH="1" flipV="1">
              <a:off x="3328634" y="1878343"/>
              <a:ext cx="547249" cy="1023999"/>
            </a:xfrm>
            <a:prstGeom prst="line">
              <a:avLst/>
            </a:prstGeom>
            <a:noFill/>
            <a:ln w="12700" cap="flat">
              <a:solidFill>
                <a:srgbClr val="CC00C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Oval"/>
            <p:cNvSpPr/>
            <p:nvPr/>
          </p:nvSpPr>
          <p:spPr>
            <a:xfrm>
              <a:off x="1845544" y="0"/>
              <a:ext cx="2309668" cy="2447964"/>
            </a:xfrm>
            <a:prstGeom prst="ellipse">
              <a:avLst/>
            </a:prstGeom>
            <a:gradFill flip="none" rotWithShape="1">
              <a:gsLst>
                <a:gs pos="0">
                  <a:srgbClr val="CBBBB5"/>
                </a:gs>
                <a:gs pos="35000">
                  <a:srgbClr val="DACFCB"/>
                </a:gs>
                <a:gs pos="100000">
                  <a:srgbClr val="F1EDEB"/>
                </a:gs>
              </a:gsLst>
              <a:lin ang="16200000" scaled="0"/>
            </a:gradFill>
            <a:ln w="9525" cap="flat">
              <a:solidFill>
                <a:srgbClr val="60403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375C71"/>
                  </a:solidFill>
                  <a:uFill>
                    <a:solidFill>
                      <a:srgbClr val="375C71"/>
                    </a:solidFill>
                  </a:uFill>
                </a:defRPr>
              </a:pPr>
            </a:p>
          </p:txBody>
        </p:sp>
        <p:sp>
          <p:nvSpPr>
            <p:cNvPr id="136" name="Circle"/>
            <p:cNvSpPr/>
            <p:nvPr/>
          </p:nvSpPr>
          <p:spPr>
            <a:xfrm>
              <a:off x="0" y="2593407"/>
              <a:ext cx="2593061" cy="2593062"/>
            </a:xfrm>
            <a:prstGeom prst="ellipse">
              <a:avLst/>
            </a:prstGeom>
            <a:gradFill flip="none" rotWithShape="1">
              <a:gsLst>
                <a:gs pos="0">
                  <a:srgbClr val="CBBBB5"/>
                </a:gs>
                <a:gs pos="35000">
                  <a:srgbClr val="DACFCB"/>
                </a:gs>
                <a:gs pos="100000">
                  <a:srgbClr val="F1EDEB"/>
                </a:gs>
              </a:gsLst>
              <a:lin ang="16200000" scaled="0"/>
            </a:gradFill>
            <a:ln w="9525" cap="flat">
              <a:solidFill>
                <a:srgbClr val="60403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375C71"/>
                  </a:solidFill>
                  <a:uFill>
                    <a:solidFill>
                      <a:srgbClr val="375C71"/>
                    </a:solidFill>
                  </a:uFill>
                </a:defRPr>
              </a:pPr>
            </a:p>
          </p:txBody>
        </p:sp>
        <p:sp>
          <p:nvSpPr>
            <p:cNvPr id="137" name="Circle"/>
            <p:cNvSpPr/>
            <p:nvPr/>
          </p:nvSpPr>
          <p:spPr>
            <a:xfrm>
              <a:off x="3178899" y="2663068"/>
              <a:ext cx="2523401" cy="2523401"/>
            </a:xfrm>
            <a:prstGeom prst="ellipse">
              <a:avLst/>
            </a:prstGeom>
            <a:gradFill flip="none" rotWithShape="1">
              <a:gsLst>
                <a:gs pos="0">
                  <a:srgbClr val="CBBBB5"/>
                </a:gs>
                <a:gs pos="35000">
                  <a:srgbClr val="DACFCB"/>
                </a:gs>
                <a:gs pos="100000">
                  <a:srgbClr val="F1EDEB"/>
                </a:gs>
              </a:gsLst>
              <a:lin ang="16200000" scaled="0"/>
            </a:gradFill>
            <a:ln w="9525" cap="flat">
              <a:solidFill>
                <a:srgbClr val="60403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375C71"/>
                  </a:solidFill>
                  <a:uFill>
                    <a:solidFill>
                      <a:srgbClr val="375C71"/>
                    </a:solidFill>
                  </a:uFill>
                </a:defRPr>
              </a:pPr>
            </a:p>
          </p:txBody>
        </p:sp>
      </p:grpSp>
      <p:sp>
        <p:nvSpPr>
          <p:cNvPr id="139" name="神"/>
          <p:cNvSpPr txBox="1"/>
          <p:nvPr/>
        </p:nvSpPr>
        <p:spPr>
          <a:xfrm>
            <a:off x="6260153" y="3261528"/>
            <a:ext cx="1127297" cy="1127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defRPr b="1" cap="all" sz="7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神</a:t>
            </a:r>
          </a:p>
        </p:txBody>
      </p:sp>
      <p:sp>
        <p:nvSpPr>
          <p:cNvPr id="140" name="父母"/>
          <p:cNvSpPr txBox="1"/>
          <p:nvPr/>
        </p:nvSpPr>
        <p:spPr>
          <a:xfrm>
            <a:off x="4143809" y="6305294"/>
            <a:ext cx="15367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defRPr b="1" cap="all"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父母</a:t>
            </a:r>
          </a:p>
        </p:txBody>
      </p:sp>
      <p:sp>
        <p:nvSpPr>
          <p:cNvPr id="141" name="孩子"/>
          <p:cNvSpPr txBox="1"/>
          <p:nvPr/>
        </p:nvSpPr>
        <p:spPr>
          <a:xfrm>
            <a:off x="7543199" y="6114794"/>
            <a:ext cx="14935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defRPr b="1" cap="all"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孩子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錯誤的神人關係"/>
          <p:cNvSpPr txBox="1"/>
          <p:nvPr>
            <p:ph type="title"/>
          </p:nvPr>
        </p:nvSpPr>
        <p:spPr>
          <a:xfrm>
            <a:off x="1104900" y="571500"/>
            <a:ext cx="10795000" cy="1794613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錯誤的神人關係</a:t>
            </a:r>
          </a:p>
        </p:txBody>
      </p:sp>
      <p:graphicFrame>
        <p:nvGraphicFramePr>
          <p:cNvPr id="144" name="Table"/>
          <p:cNvGraphicFramePr/>
          <p:nvPr/>
        </p:nvGraphicFramePr>
        <p:xfrm>
          <a:off x="1111249" y="2685116"/>
          <a:ext cx="10795001" cy="5715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0782300"/>
              </a:tblGrid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阿拉丁神燈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911緊急服務中心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功利主義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天堂入場卷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神與我們的關係"/>
          <p:cNvSpPr txBox="1"/>
          <p:nvPr>
            <p:ph type="title"/>
          </p:nvPr>
        </p:nvSpPr>
        <p:spPr>
          <a:xfrm>
            <a:off x="1104900" y="622300"/>
            <a:ext cx="10795000" cy="1794613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神與我們的關係</a:t>
            </a:r>
          </a:p>
        </p:txBody>
      </p:sp>
      <p:graphicFrame>
        <p:nvGraphicFramePr>
          <p:cNvPr id="147" name="Table"/>
          <p:cNvGraphicFramePr/>
          <p:nvPr/>
        </p:nvGraphicFramePr>
        <p:xfrm>
          <a:off x="1111250" y="2628535"/>
          <a:ext cx="10795001" cy="5715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{CF821DB8-F4EB-4A41-A1BA-3FCAFE7338EE}</a:tableStyleId>
              </a:tblPr>
              <a:tblGrid>
                <a:gridCol w="3594100"/>
                <a:gridCol w="3594100"/>
                <a:gridCol w="3594100"/>
              </a:tblGrid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353528"/>
                          </a:solidFill>
                        </a:rPr>
                        <a:t>神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353528"/>
                          </a:solidFill>
                        </a:rPr>
                        <a:t>人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353528"/>
                          </a:solidFill>
                        </a:rPr>
                        <a:t>關系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造物主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被造物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天父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兒女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救贖主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罪人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師傅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學生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新郎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新娘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朋友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朋友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錯誤的親子關係"/>
          <p:cNvSpPr txBox="1"/>
          <p:nvPr>
            <p:ph type="title"/>
          </p:nvPr>
        </p:nvSpPr>
        <p:spPr>
          <a:xfrm>
            <a:off x="1104900" y="571500"/>
            <a:ext cx="10795000" cy="1794613"/>
          </a:xfrm>
          <a:prstGeom prst="rect">
            <a:avLst/>
          </a:prstGeom>
        </p:spPr>
        <p:txBody>
          <a:bodyPr/>
          <a:lstStyle/>
          <a:p>
            <a:pPr/>
            <a:r>
              <a:t>錯誤的親子關係</a:t>
            </a:r>
          </a:p>
        </p:txBody>
      </p:sp>
      <p:graphicFrame>
        <p:nvGraphicFramePr>
          <p:cNvPr id="150" name="Table"/>
          <p:cNvGraphicFramePr/>
          <p:nvPr/>
        </p:nvGraphicFramePr>
        <p:xfrm>
          <a:off x="1111249" y="2685116"/>
          <a:ext cx="10795001" cy="5715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0782300"/>
              </a:tblGrid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</a:rPr>
                        <a:t>孝順孩子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</a:rPr>
                        <a:t>直升機家長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</a:rPr>
                        <a:t>功利主義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557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9411C"/>
                          </a:solidFill>
                        </a:rPr>
                        <a:t>各自為政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我們與孩子的關係"/>
          <p:cNvSpPr txBox="1"/>
          <p:nvPr>
            <p:ph type="title"/>
          </p:nvPr>
        </p:nvSpPr>
        <p:spPr>
          <a:xfrm>
            <a:off x="1104900" y="571500"/>
            <a:ext cx="10795000" cy="1794613"/>
          </a:xfrm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我們與孩子的關係</a:t>
            </a:r>
          </a:p>
        </p:txBody>
      </p:sp>
      <p:graphicFrame>
        <p:nvGraphicFramePr>
          <p:cNvPr id="153" name="Table"/>
          <p:cNvGraphicFramePr/>
          <p:nvPr/>
        </p:nvGraphicFramePr>
        <p:xfrm>
          <a:off x="1233971" y="2516374"/>
          <a:ext cx="10795001" cy="5715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{CF821DB8-F4EB-4A41-A1BA-3FCAFE7338EE}</a:tableStyleId>
              </a:tblPr>
              <a:tblGrid>
                <a:gridCol w="3594100"/>
                <a:gridCol w="3594100"/>
                <a:gridCol w="3594100"/>
              </a:tblGrid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353528"/>
                          </a:solidFill>
                        </a:rPr>
                        <a:t>父母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353528"/>
                          </a:solidFill>
                        </a:rPr>
                        <a:t>孩子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353528"/>
                          </a:solidFill>
                        </a:rPr>
                        <a:t>關系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供應者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領受者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領導者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跟隨者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愛護者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被愛者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管理者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服從者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師傅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學生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朋友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59411C"/>
                          </a:solidFill>
                        </a:rPr>
                        <a:t>朋友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有關係"/>
          <p:cNvSpPr txBox="1"/>
          <p:nvPr/>
        </p:nvSpPr>
        <p:spPr>
          <a:xfrm>
            <a:off x="1263932" y="1064390"/>
            <a:ext cx="3773488" cy="112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defRPr b="1" cap="all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有關係</a:t>
            </a:r>
          </a:p>
        </p:txBody>
      </p:sp>
      <p:sp>
        <p:nvSpPr>
          <p:cNvPr id="156" name="沒關係"/>
          <p:cNvSpPr txBox="1"/>
          <p:nvPr/>
        </p:nvSpPr>
        <p:spPr>
          <a:xfrm>
            <a:off x="1347776" y="5266900"/>
            <a:ext cx="2499075" cy="76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lnSpc>
                <a:spcPct val="80000"/>
              </a:lnSpc>
              <a:defRPr b="1" cap="all" sz="4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沒關係</a:t>
            </a:r>
          </a:p>
        </p:txBody>
      </p:sp>
      <p:sp>
        <p:nvSpPr>
          <p:cNvPr id="157" name="感謝神,賜你兒女 – 有歡笑, 有淚水…"/>
          <p:cNvSpPr txBox="1"/>
          <p:nvPr/>
        </p:nvSpPr>
        <p:spPr>
          <a:xfrm>
            <a:off x="1119354" y="2341499"/>
            <a:ext cx="7328290" cy="196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感謝神,賜你兒女 – 有歡笑, 有淚水</a:t>
            </a:r>
          </a:p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因著養兒育女, 更認識神和自已</a:t>
            </a:r>
          </a:p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藉著養兒育女, 夫妻關係更親密</a:t>
            </a:r>
          </a:p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因著孩子, 我們可以把信仰傳承給後代</a:t>
            </a:r>
          </a:p>
        </p:txBody>
      </p:sp>
      <p:sp>
        <p:nvSpPr>
          <p:cNvPr id="158" name="成績？ - 你愛你的孩子,因為他們是你的孩子…"/>
          <p:cNvSpPr txBox="1"/>
          <p:nvPr/>
        </p:nvSpPr>
        <p:spPr>
          <a:xfrm>
            <a:off x="1022486" y="6338460"/>
            <a:ext cx="10476279" cy="149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成績？ - 你愛你的孩子,因為他們是你的孩子</a:t>
            </a:r>
          </a:p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才藝？ - 更重要的是從小培養 – “愛神愛人”的心</a:t>
            </a:r>
          </a:p>
          <a:p>
            <a:pPr marL="571500" indent="-571500" algn="l" defTabSz="914400">
              <a:buSzPct val="100000"/>
              <a:buAutoNum type="arabicPeriod" startAt="1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自信心？ – 不如一個謙卑和知足的心</a:t>
            </a:r>
          </a:p>
        </p:txBody>
      </p:sp>
      <p:grpSp>
        <p:nvGrpSpPr>
          <p:cNvPr id="165" name="Group"/>
          <p:cNvGrpSpPr/>
          <p:nvPr/>
        </p:nvGrpSpPr>
        <p:grpSpPr>
          <a:xfrm>
            <a:off x="8285219" y="893974"/>
            <a:ext cx="4189213" cy="3810256"/>
            <a:chOff x="0" y="0"/>
            <a:chExt cx="4189212" cy="3810254"/>
          </a:xfrm>
        </p:grpSpPr>
        <p:sp>
          <p:nvSpPr>
            <p:cNvPr id="159" name="Line"/>
            <p:cNvSpPr/>
            <p:nvPr/>
          </p:nvSpPr>
          <p:spPr>
            <a:xfrm flipH="1">
              <a:off x="1887132" y="2847276"/>
              <a:ext cx="495033" cy="1"/>
            </a:xfrm>
            <a:prstGeom prst="line">
              <a:avLst/>
            </a:prstGeom>
            <a:noFill/>
            <a:ln w="12700" cap="flat">
              <a:solidFill>
                <a:srgbClr val="CC00C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 flipH="1">
              <a:off x="1403830" y="1414272"/>
              <a:ext cx="509870" cy="683600"/>
            </a:xfrm>
            <a:prstGeom prst="line">
              <a:avLst/>
            </a:prstGeom>
            <a:noFill/>
            <a:ln w="12700" cap="flat">
              <a:solidFill>
                <a:srgbClr val="CC00C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 flipH="1" flipV="1">
              <a:off x="2445391" y="1379930"/>
              <a:ext cx="402038" cy="752284"/>
            </a:xfrm>
            <a:prstGeom prst="line">
              <a:avLst/>
            </a:prstGeom>
            <a:noFill/>
            <a:ln w="12700" cap="flat">
              <a:solidFill>
                <a:srgbClr val="CC00C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Oval"/>
            <p:cNvSpPr/>
            <p:nvPr/>
          </p:nvSpPr>
          <p:spPr>
            <a:xfrm>
              <a:off x="1355835" y="0"/>
              <a:ext cx="1696804" cy="1798404"/>
            </a:xfrm>
            <a:prstGeom prst="ellipse">
              <a:avLst/>
            </a:prstGeom>
            <a:gradFill flip="none" rotWithShape="1">
              <a:gsLst>
                <a:gs pos="0">
                  <a:srgbClr val="CBBBB5"/>
                </a:gs>
                <a:gs pos="35000">
                  <a:srgbClr val="DACFCB"/>
                </a:gs>
                <a:gs pos="100000">
                  <a:srgbClr val="F1EDEB"/>
                </a:gs>
              </a:gsLst>
              <a:lin ang="16200000" scaled="0"/>
            </a:gradFill>
            <a:ln w="9525" cap="flat">
              <a:solidFill>
                <a:srgbClr val="60403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375C71"/>
                  </a:solidFill>
                  <a:uFill>
                    <a:solidFill>
                      <a:srgbClr val="375C71"/>
                    </a:solidFill>
                  </a:uFill>
                </a:defRPr>
              </a:pPr>
            </a:p>
          </p:txBody>
        </p:sp>
        <p:sp>
          <p:nvSpPr>
            <p:cNvPr id="163" name="Circle"/>
            <p:cNvSpPr/>
            <p:nvPr/>
          </p:nvSpPr>
          <p:spPr>
            <a:xfrm>
              <a:off x="0" y="1905254"/>
              <a:ext cx="1905000" cy="1905001"/>
            </a:xfrm>
            <a:prstGeom prst="ellipse">
              <a:avLst/>
            </a:prstGeom>
            <a:gradFill flip="none" rotWithShape="1">
              <a:gsLst>
                <a:gs pos="0">
                  <a:srgbClr val="CBBBB5"/>
                </a:gs>
                <a:gs pos="35000">
                  <a:srgbClr val="DACFCB"/>
                </a:gs>
                <a:gs pos="100000">
                  <a:srgbClr val="F1EDEB"/>
                </a:gs>
              </a:gsLst>
              <a:lin ang="16200000" scaled="0"/>
            </a:gradFill>
            <a:ln w="9525" cap="flat">
              <a:solidFill>
                <a:srgbClr val="60403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375C71"/>
                  </a:solidFill>
                  <a:uFill>
                    <a:solidFill>
                      <a:srgbClr val="375C71"/>
                    </a:solidFill>
                  </a:uFill>
                </a:defRPr>
              </a:pPr>
            </a:p>
          </p:txBody>
        </p:sp>
        <p:sp>
          <p:nvSpPr>
            <p:cNvPr id="164" name="Circle"/>
            <p:cNvSpPr/>
            <p:nvPr/>
          </p:nvSpPr>
          <p:spPr>
            <a:xfrm>
              <a:off x="2335388" y="1956431"/>
              <a:ext cx="1853825" cy="1853824"/>
            </a:xfrm>
            <a:prstGeom prst="ellipse">
              <a:avLst/>
            </a:prstGeom>
            <a:gradFill flip="none" rotWithShape="1">
              <a:gsLst>
                <a:gs pos="0">
                  <a:srgbClr val="CBBBB5"/>
                </a:gs>
                <a:gs pos="35000">
                  <a:srgbClr val="DACFCB"/>
                </a:gs>
                <a:gs pos="100000">
                  <a:srgbClr val="F1EDEB"/>
                </a:gs>
              </a:gsLst>
              <a:lin ang="16200000" scaled="0"/>
            </a:gradFill>
            <a:ln w="9525" cap="flat">
              <a:solidFill>
                <a:srgbClr val="60403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375C71"/>
                  </a:solidFill>
                  <a:uFill>
                    <a:solidFill>
                      <a:srgbClr val="375C71"/>
                    </a:solidFill>
                  </a:uFill>
                </a:defRPr>
              </a:pPr>
            </a:p>
          </p:txBody>
        </p:sp>
      </p:grpSp>
      <p:sp>
        <p:nvSpPr>
          <p:cNvPr id="166" name="神"/>
          <p:cNvSpPr txBox="1"/>
          <p:nvPr/>
        </p:nvSpPr>
        <p:spPr>
          <a:xfrm>
            <a:off x="10095553" y="1216828"/>
            <a:ext cx="1127297" cy="112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defRPr b="1" cap="all"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神</a:t>
            </a:r>
          </a:p>
        </p:txBody>
      </p:sp>
      <p:sp>
        <p:nvSpPr>
          <p:cNvPr id="167" name="父母"/>
          <p:cNvSpPr txBox="1"/>
          <p:nvPr/>
        </p:nvSpPr>
        <p:spPr>
          <a:xfrm>
            <a:off x="8563409" y="3333494"/>
            <a:ext cx="1348621" cy="79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defRPr b="1" cap="all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父母</a:t>
            </a:r>
          </a:p>
        </p:txBody>
      </p:sp>
      <p:sp>
        <p:nvSpPr>
          <p:cNvPr id="168" name="孩子"/>
          <p:cNvSpPr txBox="1"/>
          <p:nvPr/>
        </p:nvSpPr>
        <p:spPr>
          <a:xfrm>
            <a:off x="10959499" y="3333494"/>
            <a:ext cx="1176041" cy="77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877823">
              <a:defRPr b="1" cap="all" sz="422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孩子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  <p:bldP build="p" bldLvl="5" animBg="1" rev="0" advAuto="0" spid="15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hy 神為什麼要賜你兒女?"/>
          <p:cNvSpPr txBox="1"/>
          <p:nvPr>
            <p:ph type="title" idx="4294967295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</a:defRPr>
            </a:pPr>
            <a:r>
              <a:rPr sz="6600"/>
              <a:t>Why </a:t>
            </a:r>
            <a:r>
              <a:rPr sz="66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神為什麼要賜你兒女</a:t>
            </a:r>
            <a:r>
              <a:rPr sz="6600"/>
              <a:t>?</a:t>
            </a:r>
          </a:p>
        </p:txBody>
      </p:sp>
      <p:sp>
        <p:nvSpPr>
          <p:cNvPr id="171" name="責任 － 傳宗接代，敬虔的後裔…"/>
          <p:cNvSpPr txBox="1"/>
          <p:nvPr>
            <p:ph type="body" idx="4294967295"/>
          </p:nvPr>
        </p:nvSpPr>
        <p:spPr>
          <a:xfrm>
            <a:off x="1225550" y="2274887"/>
            <a:ext cx="10795000" cy="5715001"/>
          </a:xfrm>
          <a:prstGeom prst="rect">
            <a:avLst/>
          </a:prstGeom>
        </p:spPr>
        <p:txBody>
          <a:bodyPr/>
          <a:lstStyle/>
          <a:p>
            <a:pPr marL="337375" indent="-337375" defTabSz="420623">
              <a:spcBef>
                <a:spcPts val="2500"/>
              </a:spcBef>
              <a:buClrTx/>
              <a:buSzPct val="32500"/>
              <a:buBlip>
                <a:blip r:embed="rId3"/>
              </a:buBlip>
              <a:defRPr sz="4232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責任 －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 傳宗接代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，敬虔的後裔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ClrTx/>
              <a:buSzPct val="32500"/>
              <a:buBlip>
                <a:blip r:embed="rId3"/>
              </a:buBlip>
              <a:defRPr sz="4232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成聖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生命的成熟，靈命的長進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ClrTx/>
              <a:buSzPct val="32500"/>
              <a:buBlip>
                <a:blip r:embed="rId3"/>
              </a:buBlip>
              <a:defRPr sz="4232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同工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夫妻同心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ClrTx/>
              <a:buSzPct val="32500"/>
              <a:buBlip>
                <a:blip r:embed="rId3"/>
              </a:buBlip>
              <a:defRPr sz="4232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喜樂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天堂在我家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ClrTx/>
              <a:buSzPct val="32500"/>
              <a:buBlip>
                <a:blip r:embed="rId3"/>
              </a:buBlip>
              <a:defRPr sz="4232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宣教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領兒女歸主</a:t>
            </a:r>
          </a:p>
        </p:txBody>
      </p:sp>
      <p:pic>
        <p:nvPicPr>
          <p:cNvPr id="17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10164" t="41669" r="10164" b="3985"/>
          <a:stretch>
            <a:fillRect/>
          </a:stretch>
        </p:blipFill>
        <p:spPr>
          <a:xfrm>
            <a:off x="6617773" y="5751837"/>
            <a:ext cx="5786909" cy="303546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73" name="父女照相建立關係"/>
          <p:cNvSpPr txBox="1"/>
          <p:nvPr/>
        </p:nvSpPr>
        <p:spPr>
          <a:xfrm>
            <a:off x="8184040" y="8751368"/>
            <a:ext cx="2654301" cy="42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父女照相建立關係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